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92" r:id="rId3"/>
    <p:sldId id="298" r:id="rId4"/>
    <p:sldId id="301" r:id="rId5"/>
    <p:sldId id="302" r:id="rId6"/>
    <p:sldId id="258" r:id="rId7"/>
    <p:sldId id="303" r:id="rId8"/>
    <p:sldId id="304" r:id="rId9"/>
    <p:sldId id="305" r:id="rId10"/>
    <p:sldId id="269" r:id="rId11"/>
    <p:sldId id="259" r:id="rId12"/>
    <p:sldId id="306" r:id="rId13"/>
    <p:sldId id="311" r:id="rId14"/>
    <p:sldId id="310" r:id="rId15"/>
    <p:sldId id="31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3FB5"/>
    <a:srgbClr val="9D65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A475F-1EE2-4F72-B7FA-E3B5D07CE11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62F60-3E46-4597-B8CA-4C544C02C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A475F-1EE2-4F72-B7FA-E3B5D07CE11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62F60-3E46-4597-B8CA-4C544C02C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A475F-1EE2-4F72-B7FA-E3B5D07CE11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62F60-3E46-4597-B8CA-4C544C02C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A475F-1EE2-4F72-B7FA-E3B5D07CE11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62F60-3E46-4597-B8CA-4C544C02C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A475F-1EE2-4F72-B7FA-E3B5D07CE11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62F60-3E46-4597-B8CA-4C544C02C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A475F-1EE2-4F72-B7FA-E3B5D07CE11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62F60-3E46-4597-B8CA-4C544C02C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A475F-1EE2-4F72-B7FA-E3B5D07CE11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62F60-3E46-4597-B8CA-4C544C02C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A475F-1EE2-4F72-B7FA-E3B5D07CE11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62F60-3E46-4597-B8CA-4C544C02C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A475F-1EE2-4F72-B7FA-E3B5D07CE11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62F60-3E46-4597-B8CA-4C544C02C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A475F-1EE2-4F72-B7FA-E3B5D07CE11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62F60-3E46-4597-B8CA-4C544C02C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A475F-1EE2-4F72-B7FA-E3B5D07CE11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62F60-3E46-4597-B8CA-4C544C02C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2A475F-1EE2-4F72-B7FA-E3B5D07CE11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AF62F60-3E46-4597-B8CA-4C544C02C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242889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4800" dirty="0" smtClean="0"/>
              <a:t>Новые поступления отдела гуманитарной литературы</a:t>
            </a:r>
            <a:endParaRPr lang="ru-RU" sz="4800" dirty="0"/>
          </a:p>
        </p:txBody>
      </p:sp>
      <p:pic>
        <p:nvPicPr>
          <p:cNvPr id="6" name="Picture 2" descr="F:\КНИГИ. КАРТИНКИ\КАРТИНКИ КНИГ, ЧИТАТЕЛЕЙ\empireofbooksblogspotco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00372"/>
            <a:ext cx="3948736" cy="314327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15" name="Группа 14"/>
          <p:cNvGrpSpPr/>
          <p:nvPr/>
        </p:nvGrpSpPr>
        <p:grpSpPr>
          <a:xfrm>
            <a:off x="4572000" y="3071810"/>
            <a:ext cx="4000528" cy="417437"/>
            <a:chOff x="49623" y="41125"/>
            <a:chExt cx="2927784" cy="41743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9623" y="41125"/>
              <a:ext cx="2927784" cy="41743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49624" y="41125"/>
              <a:ext cx="2876448" cy="417437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История</a:t>
              </a:r>
              <a:endParaRPr lang="ru-RU" sz="28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572000" y="3643314"/>
            <a:ext cx="4000528" cy="417437"/>
            <a:chOff x="0" y="398319"/>
            <a:chExt cx="2977407" cy="41743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398319"/>
              <a:ext cx="2977407" cy="41743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0" y="398319"/>
              <a:ext cx="2977407" cy="417437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Философия</a:t>
              </a:r>
              <a:endParaRPr lang="ru-RU" sz="2800" kern="1200" dirty="0"/>
            </a:p>
          </p:txBody>
        </p:sp>
      </p:grpSp>
      <p:sp>
        <p:nvSpPr>
          <p:cNvPr id="23" name="Скругленный прямоугольник 4"/>
          <p:cNvSpPr/>
          <p:nvPr/>
        </p:nvSpPr>
        <p:spPr>
          <a:xfrm>
            <a:off x="4572001" y="4000504"/>
            <a:ext cx="3857651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/>
              <a:t>Правоведение</a:t>
            </a:r>
            <a:endParaRPr lang="ru-RU" sz="2800" kern="1200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4572000" y="4143381"/>
            <a:ext cx="4000528" cy="857257"/>
            <a:chOff x="0" y="779318"/>
            <a:chExt cx="4143404" cy="57150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0" y="779318"/>
              <a:ext cx="4143404" cy="5715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0" y="826944"/>
              <a:ext cx="4143404" cy="47625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Психология и педагогика</a:t>
              </a:r>
              <a:endParaRPr lang="ru-RU" sz="2800" kern="12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572000" y="5072074"/>
            <a:ext cx="4000528" cy="1000132"/>
            <a:chOff x="0" y="-413228"/>
            <a:chExt cx="3055314" cy="145345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0" y="-413228"/>
              <a:ext cx="3055314" cy="1453450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800" dirty="0" smtClean="0"/>
                <a:t>Художественная литература</a:t>
              </a:r>
              <a:endParaRPr lang="ru-RU" sz="2800" dirty="0"/>
            </a:p>
          </p:txBody>
        </p:sp>
        <p:sp>
          <p:nvSpPr>
            <p:cNvPr id="32" name="Скругленный прямоугольник 4"/>
            <p:cNvSpPr/>
            <p:nvPr/>
          </p:nvSpPr>
          <p:spPr>
            <a:xfrm>
              <a:off x="54559" y="-309410"/>
              <a:ext cx="2814428" cy="1217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9144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488" y="3357562"/>
            <a:ext cx="5715040" cy="371477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88</a:t>
            </a:r>
            <a:br>
              <a:rPr lang="ru-RU" sz="2000" dirty="0" smtClean="0"/>
            </a:br>
            <a:r>
              <a:rPr lang="ru-RU" sz="2000" dirty="0" smtClean="0"/>
              <a:t>С 81</a:t>
            </a:r>
            <a:br>
              <a:rPr lang="ru-RU" sz="2000" dirty="0" smtClean="0"/>
            </a:br>
            <a:r>
              <a:rPr lang="ru-RU" sz="2000" dirty="0" smtClean="0"/>
              <a:t>Столяренко Л.Д. Психология и педагогика : учебник / Л. Д. Столяренко, В. Е. Столяренко ; Рекомендовано УМО. - 4-е изд., перераб. и доп. - М. : Юрайт, 2015. - 509 с. - (Бакалавр. Академический курс).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190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571472" y="714356"/>
            <a:ext cx="4000528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ПСИХОЛОГИЯ И ПЕДАГОГИКА</a:t>
            </a:r>
          </a:p>
        </p:txBody>
      </p:sp>
      <p:pic>
        <p:nvPicPr>
          <p:cNvPr id="9" name="Picture 2" descr="F:\КНИГИ. КАРТИНКИ\КАРТИНКИ КНИГ, ЧИТАТЕЛЕЙ\чте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71480"/>
            <a:ext cx="3190875" cy="341947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НИГИ. КАРТИНКИ\КАРТИНКИ КНИГ, ЧИТАТЕЛЕЙ\книга и роз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3500442" cy="350044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642918"/>
            <a:ext cx="4500594" cy="10001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ХУДОЖЕСТВЕННАЯ ЛИТЕРАТУРА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2428868"/>
            <a:ext cx="4214842" cy="321471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«В книгах заключено особое очарование; книги вызывают в нас наслаждение: они разговаривают с нами, дают нам добрый совет, они становятся живыми друзьями для нас».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Франческо Петрарка</a:t>
            </a:r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71802" y="1142984"/>
            <a:ext cx="5581658" cy="5072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Р2</a:t>
            </a:r>
            <a:br>
              <a:rPr lang="ru-RU" dirty="0" smtClean="0"/>
            </a:br>
            <a:r>
              <a:rPr lang="ru-RU" dirty="0" smtClean="0"/>
              <a:t>А 44</a:t>
            </a:r>
            <a:br>
              <a:rPr lang="ru-RU" dirty="0" smtClean="0"/>
            </a:br>
            <a:r>
              <a:rPr lang="ru-RU" dirty="0" smtClean="0"/>
              <a:t>Акунин Б. </a:t>
            </a:r>
            <a:br>
              <a:rPr lang="ru-RU" dirty="0" smtClean="0"/>
            </a:br>
            <a:r>
              <a:rPr lang="ru-RU" dirty="0" smtClean="0"/>
              <a:t>Бох и шельма : повести / Б. Акунин. - М. : АСТ, 2015. - 302 с. : ил. - (История Российского государства).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Р2</a:t>
            </a:r>
            <a:br>
              <a:rPr lang="ru-RU" dirty="0" smtClean="0"/>
            </a:br>
            <a:r>
              <a:rPr lang="ru-RU" dirty="0" smtClean="0"/>
              <a:t>В 27</a:t>
            </a:r>
            <a:br>
              <a:rPr lang="ru-RU" dirty="0" smtClean="0"/>
            </a:br>
            <a:r>
              <a:rPr lang="ru-RU" dirty="0" smtClean="0"/>
              <a:t>Веллер М. Странник и его страна / М. Веллер. - М. : АСТ, 2015. - 511 с. : ил.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69397">
            <a:off x="500034" y="571480"/>
            <a:ext cx="2091521" cy="308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Прямоугольник 7"/>
          <p:cNvSpPr/>
          <p:nvPr/>
        </p:nvSpPr>
        <p:spPr>
          <a:xfrm>
            <a:off x="3357554" y="57864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48" y="571480"/>
            <a:ext cx="4143404" cy="91940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Современная русская проза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56499">
            <a:off x="613910" y="3184338"/>
            <a:ext cx="1943534" cy="300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5429288" cy="69294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Р2</a:t>
            </a:r>
            <a:br>
              <a:rPr lang="ru-RU" dirty="0" smtClean="0"/>
            </a:br>
            <a:r>
              <a:rPr lang="ru-RU" dirty="0" smtClean="0"/>
              <a:t>Т 52</a:t>
            </a:r>
            <a:br>
              <a:rPr lang="ru-RU" dirty="0" smtClean="0"/>
            </a:br>
            <a:r>
              <a:rPr lang="ru-RU" dirty="0" smtClean="0"/>
              <a:t>Толстая Т. Невидимая дева / Т. Толстая ; ред. Е. Шубина. - М. : АСТ, 2015. - 471 с.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Р2</a:t>
            </a:r>
            <a:br>
              <a:rPr lang="ru-RU" dirty="0" smtClean="0"/>
            </a:br>
            <a:r>
              <a:rPr lang="ru-RU" dirty="0" smtClean="0"/>
              <a:t>Т 52</a:t>
            </a:r>
            <a:br>
              <a:rPr lang="ru-RU" dirty="0" smtClean="0"/>
            </a:br>
            <a:r>
              <a:rPr lang="ru-RU" dirty="0" smtClean="0"/>
              <a:t>Толстая Т. Легкие миры / Т. Толстая ; ред. Е. Шубина. - М. : АСТ, 2015. - 477 с.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Р2</a:t>
            </a:r>
            <a:br>
              <a:rPr lang="ru-RU" dirty="0" smtClean="0"/>
            </a:br>
            <a:r>
              <a:rPr lang="ru-RU" dirty="0" smtClean="0"/>
              <a:t>С 79</a:t>
            </a:r>
            <a:br>
              <a:rPr lang="ru-RU" dirty="0" smtClean="0"/>
            </a:br>
            <a:r>
              <a:rPr lang="ru-RU" dirty="0" smtClean="0"/>
              <a:t>Степнова М. Безбожный переулок : роман / М. Степнова ; ред. Е. Шубина. - М. : АСТ, 2015. - 382 с.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3922">
            <a:off x="5373808" y="486668"/>
            <a:ext cx="1804387" cy="264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5090">
            <a:off x="6943512" y="1024840"/>
            <a:ext cx="1760759" cy="271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0742">
            <a:off x="5882276" y="3415385"/>
            <a:ext cx="1983473" cy="292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Скругленный прямоугольник 8"/>
          <p:cNvSpPr/>
          <p:nvPr/>
        </p:nvSpPr>
        <p:spPr>
          <a:xfrm rot="547897">
            <a:off x="5120892" y="4307906"/>
            <a:ext cx="3323863" cy="646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Рекомендуем прочитать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43240" y="1500174"/>
            <a:ext cx="5500726" cy="50006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И(Пол.)</a:t>
            </a:r>
            <a:br>
              <a:rPr lang="ru-RU" dirty="0" smtClean="0"/>
            </a:br>
            <a:r>
              <a:rPr lang="ru-RU" dirty="0" smtClean="0"/>
              <a:t>В 55</a:t>
            </a:r>
            <a:br>
              <a:rPr lang="ru-RU" dirty="0" smtClean="0"/>
            </a:br>
            <a:r>
              <a:rPr lang="ru-RU" dirty="0" smtClean="0"/>
              <a:t>Вишневский, Януш Леон. </a:t>
            </a:r>
            <a:br>
              <a:rPr lang="ru-RU" dirty="0" smtClean="0"/>
            </a:br>
            <a:r>
              <a:rPr lang="ru-RU" dirty="0" smtClean="0"/>
              <a:t>Гранд : роман / Я. Л. Вишневский ; пер. с пол. М. Тогобецкой. - М. : АСТ, 2014. - 382 с.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И(</a:t>
            </a:r>
            <a:r>
              <a:rPr lang="ru-RU" dirty="0" err="1" smtClean="0"/>
              <a:t>Амер</a:t>
            </a:r>
            <a:r>
              <a:rPr lang="ru-RU" dirty="0" smtClean="0"/>
              <a:t>.)</a:t>
            </a:r>
            <a:br>
              <a:rPr lang="ru-RU" dirty="0" smtClean="0"/>
            </a:br>
            <a:r>
              <a:rPr lang="ru-RU" dirty="0" smtClean="0"/>
              <a:t>К 41</a:t>
            </a:r>
            <a:br>
              <a:rPr lang="ru-RU" dirty="0" smtClean="0"/>
            </a:br>
            <a:r>
              <a:rPr lang="ru-RU" dirty="0" smtClean="0"/>
              <a:t>Кинг С. </a:t>
            </a:r>
            <a:br>
              <a:rPr lang="ru-RU" dirty="0" smtClean="0"/>
            </a:br>
            <a:r>
              <a:rPr lang="ru-RU" dirty="0" smtClean="0"/>
              <a:t>Мистер Мерседес : роман / С. Кинг ; пер. с англ. В. Вербера. - М. : АСТ, 2015. - 479 с. - (Темная башня).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7531">
            <a:off x="664029" y="487140"/>
            <a:ext cx="1905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46157">
            <a:off x="537024" y="3280853"/>
            <a:ext cx="1905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3428992" y="571480"/>
            <a:ext cx="5000660" cy="5107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Иностранная литература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736"/>
            <a:ext cx="6786610" cy="2786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1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7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Уважаемые читатели!</a:t>
            </a:r>
            <a:br>
              <a:rPr lang="ru-RU" sz="27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7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Представленные издания можно получить в отделе гуманитарной литературы научной библиотеки ЧГМА.</a:t>
            </a:r>
            <a:br>
              <a:rPr lang="ru-RU" sz="27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 адрес: ул. Балябина, </a:t>
            </a:r>
            <a:r>
              <a:rPr lang="ru-RU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50389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86248" y="4357694"/>
            <a:ext cx="428628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Выставку подготовила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Т. Трухина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428736"/>
            <a:ext cx="49204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4" name="Рисунок 2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392909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4357686" y="4643446"/>
            <a:ext cx="4214842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"Народ, не знающий</a:t>
            </a:r>
          </a:p>
          <a:p>
            <a:pPr algn="ctr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или забывший свое прошлое, не имеет будущего!"  </a:t>
            </a:r>
          </a:p>
          <a:p>
            <a:pPr algn="ctr"/>
            <a:r>
              <a:rPr lang="ru-RU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Платон</a:t>
            </a:r>
            <a:endParaRPr lang="ru-RU" sz="2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571480"/>
            <a:ext cx="3786214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ИСТОРИЯ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5643602" cy="6357982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63.3(2)я73</a:t>
            </a:r>
            <a:br>
              <a:rPr lang="ru-RU" sz="1800" dirty="0" smtClean="0"/>
            </a:br>
            <a:r>
              <a:rPr lang="ru-RU" sz="1800" dirty="0" smtClean="0"/>
              <a:t>И 90</a:t>
            </a:r>
            <a:br>
              <a:rPr lang="ru-RU" sz="1800" dirty="0" smtClean="0"/>
            </a:br>
            <a:r>
              <a:rPr lang="ru-RU" sz="1800" dirty="0" smtClean="0"/>
              <a:t>История России с древнейших времен до наших дней : учебник для абитуриентов, студентов, преподавателей / А. Н. Сахаров, А. Н. Боханов, В. А. Шестаков ; под ред. д.и.н., проф. </a:t>
            </a:r>
            <a:r>
              <a:rPr lang="ru-RU" sz="1800" dirty="0" err="1" smtClean="0"/>
              <a:t>чл.-кор</a:t>
            </a:r>
            <a:r>
              <a:rPr lang="ru-RU" sz="1800" dirty="0" smtClean="0"/>
              <a:t> РАН А.Н. Сахарова. - М. : Проспект, 2015. - 768 с.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63.3(2)я73</a:t>
            </a:r>
            <a:br>
              <a:rPr lang="ru-RU" sz="1800" dirty="0" smtClean="0"/>
            </a:br>
            <a:r>
              <a:rPr lang="ru-RU" sz="1800" dirty="0" smtClean="0"/>
              <a:t>И 90</a:t>
            </a:r>
            <a:br>
              <a:rPr lang="ru-RU" sz="1800" dirty="0" smtClean="0"/>
            </a:br>
            <a:r>
              <a:rPr lang="ru-RU" sz="1800" dirty="0" smtClean="0"/>
              <a:t>История России : учебник для абитуриентов, студентов вузов / А. С. Орлов [и др.] ; МГУ им. Ломоносова, ист. фак. - 2-е изд., перераб. и доп. - М. : Проспект, 2014. - 680 с. : </a:t>
            </a:r>
            <a:r>
              <a:rPr lang="ru-RU" sz="1800" dirty="0" err="1" smtClean="0"/>
              <a:t>цв.ил</a:t>
            </a:r>
            <a:r>
              <a:rPr lang="ru-RU" sz="1800" dirty="0" smtClean="0"/>
              <a:t>. 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7413">
            <a:off x="6144389" y="545779"/>
            <a:ext cx="2071702" cy="320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8657">
            <a:off x="6482327" y="3152968"/>
            <a:ext cx="2063610" cy="305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488" y="1785902"/>
            <a:ext cx="5715040" cy="535787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63.3(2)</a:t>
            </a:r>
            <a:br>
              <a:rPr lang="ru-RU" sz="2000" dirty="0" smtClean="0"/>
            </a:br>
            <a:r>
              <a:rPr lang="ru-RU" sz="2000" dirty="0" smtClean="0"/>
              <a:t>П 12</a:t>
            </a:r>
            <a:br>
              <a:rPr lang="ru-RU" sz="2000" dirty="0" smtClean="0"/>
            </a:br>
            <a:r>
              <a:rPr lang="ru-RU" sz="2000" dirty="0" smtClean="0"/>
              <a:t>Павленко Н. И. История России с древнейших времен до 1861 года : учебник / Н. И. Павленко, И. Л. Андреев, В. А. Федоров ; под ред. Н. И. Павленко ; Рекомендовано Мин-вом образования и науки. - 5-е изд., перераб. и доп. - М. : Юрайт, 2015. - 712 с. : карты. - (Бакалавр. Базовый курс).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63.3(2)</a:t>
            </a:r>
            <a:br>
              <a:rPr lang="ru-RU" sz="2000" dirty="0" smtClean="0"/>
            </a:br>
            <a:r>
              <a:rPr lang="ru-RU" sz="2000" dirty="0" smtClean="0"/>
              <a:t>К 43</a:t>
            </a:r>
            <a:br>
              <a:rPr lang="ru-RU" sz="2000" dirty="0" smtClean="0"/>
            </a:br>
            <a:r>
              <a:rPr lang="ru-RU" sz="2000" dirty="0" smtClean="0"/>
              <a:t>Кириллов В.В. История России : учебное пособие / В. В. Кириллов; Рекомендовано Научно-метод. советом Мин-ва обр. и науки. - 6-е изд., перераб. и доп. - М. : Юрайт, 2015. - 665 с. - (Бакалавр. Академический курс).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372869">
            <a:off x="456420" y="561484"/>
            <a:ext cx="196283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10404">
            <a:off x="456676" y="3109725"/>
            <a:ext cx="2112279" cy="31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533400"/>
            <a:ext cx="6143668" cy="5967434"/>
          </a:xfrm>
        </p:spPr>
        <p:txBody>
          <a:bodyPr>
            <a:noAutofit/>
          </a:bodyPr>
          <a:lstStyle/>
          <a:p>
            <a:r>
              <a:rPr lang="ru-RU" sz="1600" dirty="0" smtClean="0"/>
              <a:t>63.3(2)я2</a:t>
            </a:r>
            <a:br>
              <a:rPr lang="ru-RU" sz="1600" dirty="0" smtClean="0"/>
            </a:br>
            <a:r>
              <a:rPr lang="ru-RU" sz="1600" dirty="0" smtClean="0"/>
              <a:t>Ж 86</a:t>
            </a:r>
            <a:br>
              <a:rPr lang="ru-RU" sz="1600" dirty="0" smtClean="0"/>
            </a:br>
            <a:r>
              <a:rPr lang="ru-RU" sz="1600" dirty="0" smtClean="0"/>
              <a:t>Жукова Л.В. История России в датах : справочник для абитуриентов, студентов, преподавателей / Л. В. Жукова, Л. А. Кацва. - М. : Проспект, 2015. - 320 с.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63.3(2)я73</a:t>
            </a:r>
            <a:br>
              <a:rPr lang="ru-RU" sz="1600" dirty="0" smtClean="0"/>
            </a:br>
            <a:r>
              <a:rPr lang="ru-RU" sz="1600" dirty="0" smtClean="0"/>
              <a:t>И 90</a:t>
            </a:r>
            <a:br>
              <a:rPr lang="ru-RU" sz="1600" dirty="0" smtClean="0"/>
            </a:br>
            <a:r>
              <a:rPr lang="ru-RU" sz="1600" dirty="0" smtClean="0"/>
              <a:t>История России в схемах : учебное пособие для абитуриентов, студентов вузов / А. С. Орлов [и др.] ; МГУ им. Ломоносова, ист. фак. - М. : Проспект, 2015. - 304 с. : табл.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63.3(2)я7</a:t>
            </a:r>
            <a:br>
              <a:rPr lang="ru-RU" sz="1600" dirty="0" smtClean="0"/>
            </a:br>
            <a:r>
              <a:rPr lang="ru-RU" sz="1600" dirty="0" smtClean="0"/>
              <a:t>Х 91</a:t>
            </a:r>
            <a:br>
              <a:rPr lang="ru-RU" sz="1600" dirty="0" smtClean="0"/>
            </a:br>
            <a:r>
              <a:rPr lang="ru-RU" sz="1600" dirty="0" smtClean="0"/>
              <a:t>Хрестоматия по история России : учебное пособие  для уч-ся средней школы, абитуриентов / А. С. Орлов [и др.] ; МГУ им. Ломоносова, ист. фак. - М. : Проспект, 2015. - 592 с.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149761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Содержимое 4"/>
          <p:cNvPicPr>
            <a:picLocks/>
          </p:cNvPicPr>
          <p:nvPr/>
        </p:nvPicPr>
        <p:blipFill>
          <a:blip r:embed="rId3"/>
          <a:srcRect b="7559"/>
          <a:stretch>
            <a:fillRect/>
          </a:stretch>
        </p:blipFill>
        <p:spPr bwMode="auto">
          <a:xfrm>
            <a:off x="428596" y="2071678"/>
            <a:ext cx="135732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929066"/>
            <a:ext cx="1643074" cy="243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1472" y="1071546"/>
            <a:ext cx="3786214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ФИЛОСОФИЯ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3214686"/>
            <a:ext cx="4286280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«Во всякой философской системе безусловно отражается настроение души ее создателя»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Владимир Вернадский</a:t>
            </a:r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" name="Рисунок 6" descr="F:\КНИГИ. КАРТИНКИ\КАРТИНКИ КНИГ, ЧИТАТЕЛЕЙ\книга с кустом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714356"/>
            <a:ext cx="500066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5429288" cy="5214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87я73</a:t>
            </a:r>
            <a:br>
              <a:rPr lang="ru-RU" sz="2000" dirty="0" smtClean="0"/>
            </a:br>
            <a:r>
              <a:rPr lang="ru-RU" sz="2000" dirty="0" smtClean="0"/>
              <a:t>А 47</a:t>
            </a:r>
            <a:br>
              <a:rPr lang="ru-RU" sz="2000" dirty="0" smtClean="0"/>
            </a:br>
            <a:r>
              <a:rPr lang="ru-RU" sz="2000" dirty="0" smtClean="0"/>
              <a:t>Алексеев П. В. </a:t>
            </a:r>
            <a:br>
              <a:rPr lang="ru-RU" sz="2000" dirty="0" smtClean="0"/>
            </a:br>
            <a:r>
              <a:rPr lang="ru-RU" sz="2000" dirty="0" smtClean="0"/>
              <a:t>Философия : учебник / П. В. Алексеев, А. В. Панин ; МГУ им. Ломоносова. - 4-е изд., перераб. и доп. - М. : Проспект, 2015. - 592 с. - (Классический университетский учебник).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87</a:t>
            </a:r>
            <a:br>
              <a:rPr lang="ru-RU" dirty="0" smtClean="0"/>
            </a:br>
            <a:r>
              <a:rPr lang="ru-RU" dirty="0" smtClean="0"/>
              <a:t>А 47</a:t>
            </a:r>
            <a:br>
              <a:rPr lang="ru-RU" dirty="0" smtClean="0"/>
            </a:br>
            <a:r>
              <a:rPr lang="ru-RU" dirty="0" smtClean="0"/>
              <a:t>Алексеев П.В. </a:t>
            </a:r>
            <a:br>
              <a:rPr lang="ru-RU" dirty="0" smtClean="0"/>
            </a:br>
            <a:r>
              <a:rPr lang="ru-RU" dirty="0" smtClean="0"/>
              <a:t>Власть. Философия. Наука :монография / П. В. Алексеев. - М. : Проспект, 2014. - 448 с.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 rot="475097">
            <a:off x="6678159" y="592801"/>
            <a:ext cx="1792050" cy="28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429000"/>
            <a:ext cx="1780232" cy="258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Прямоугольник 6"/>
          <p:cNvSpPr/>
          <p:nvPr/>
        </p:nvSpPr>
        <p:spPr>
          <a:xfrm>
            <a:off x="2357422" y="56435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571480"/>
            <a:ext cx="5938848" cy="5786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87я73</a:t>
            </a:r>
            <a:br>
              <a:rPr lang="ru-RU" dirty="0" smtClean="0"/>
            </a:br>
            <a:r>
              <a:rPr lang="ru-RU" dirty="0" smtClean="0"/>
              <a:t>Г 93</a:t>
            </a:r>
            <a:br>
              <a:rPr lang="ru-RU" dirty="0" smtClean="0"/>
            </a:br>
            <a:r>
              <a:rPr lang="ru-RU" dirty="0" err="1" smtClean="0"/>
              <a:t>Губин</a:t>
            </a:r>
            <a:r>
              <a:rPr lang="ru-RU" dirty="0" smtClean="0"/>
              <a:t> В. Д. Философия : учебник для абитуриентов, студентов, преподавателей вузов / В. Д. </a:t>
            </a:r>
            <a:r>
              <a:rPr lang="ru-RU" dirty="0" err="1" smtClean="0"/>
              <a:t>Губин</a:t>
            </a:r>
            <a:r>
              <a:rPr lang="ru-RU" dirty="0" smtClean="0"/>
              <a:t>. - М. : Проспект, 2014. - 336 с.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87я73</a:t>
            </a:r>
            <a:br>
              <a:rPr lang="ru-RU" dirty="0" smtClean="0"/>
            </a:br>
            <a:r>
              <a:rPr lang="ru-RU" dirty="0" smtClean="0"/>
              <a:t>Р 17</a:t>
            </a:r>
            <a:br>
              <a:rPr lang="ru-RU" dirty="0" smtClean="0"/>
            </a:br>
            <a:r>
              <a:rPr lang="ru-RU" dirty="0" smtClean="0"/>
              <a:t>Разин А.В. </a:t>
            </a:r>
            <a:br>
              <a:rPr lang="ru-RU" dirty="0" smtClean="0"/>
            </a:br>
            <a:r>
              <a:rPr lang="ru-RU" dirty="0" smtClean="0"/>
              <a:t>Философия : учебное пособие для студентов вузов / А. Г. Спиркин ; МГУ им. Ломоносова, филос. фак., УМО. - 2-е изд., перераб. и доп. - М. : Проспект, 2015. - 496 с. - (Философский факультет МГУ).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80674">
            <a:off x="520447" y="676972"/>
            <a:ext cx="1905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53615">
            <a:off x="531672" y="3397589"/>
            <a:ext cx="1905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Прямоугольник 6"/>
          <p:cNvSpPr/>
          <p:nvPr/>
        </p:nvSpPr>
        <p:spPr>
          <a:xfrm>
            <a:off x="500034" y="55007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71802" y="571480"/>
            <a:ext cx="5510220" cy="607223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87</a:t>
            </a:r>
            <a:br>
              <a:rPr lang="ru-RU" sz="2000" dirty="0" smtClean="0"/>
            </a:br>
            <a:r>
              <a:rPr lang="ru-RU" sz="2000" dirty="0" smtClean="0"/>
              <a:t>С 72</a:t>
            </a:r>
            <a:br>
              <a:rPr lang="ru-RU" sz="2000" dirty="0" smtClean="0"/>
            </a:br>
            <a:r>
              <a:rPr lang="ru-RU" sz="2000" dirty="0" smtClean="0"/>
              <a:t>Спиркин А.Г. </a:t>
            </a:r>
            <a:br>
              <a:rPr lang="ru-RU" sz="2000" dirty="0" smtClean="0"/>
            </a:br>
            <a:r>
              <a:rPr lang="ru-RU" sz="2000" dirty="0" smtClean="0"/>
              <a:t>Философия : учебник / А. Г. Спиркин ; Рекомендовано УМО. - 3-е изд., перераб. и доп. - М. : Юрайт, 2015. - 828 с. - (Бакалавр. Академический курс).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72я73</a:t>
            </a:r>
            <a:br>
              <a:rPr lang="ru-RU" sz="2000" dirty="0" smtClean="0"/>
            </a:br>
            <a:r>
              <a:rPr lang="ru-RU" sz="2000" dirty="0" smtClean="0"/>
              <a:t>Б 94</a:t>
            </a:r>
            <a:br>
              <a:rPr lang="ru-RU" sz="2000" dirty="0" smtClean="0"/>
            </a:br>
            <a:r>
              <a:rPr lang="ru-RU" sz="2000" dirty="0" smtClean="0"/>
              <a:t>Бучило Н.Ф. </a:t>
            </a:r>
            <a:br>
              <a:rPr lang="ru-RU" sz="2000" dirty="0" smtClean="0"/>
            </a:br>
            <a:r>
              <a:rPr lang="ru-RU" sz="2000" dirty="0" smtClean="0"/>
              <a:t>История философии и науки : учебное пособие для аспирантов  / Н. Ф. Бучило, А. И. Исаев ; МОиН РФ, МГЮА им. О.Е. </a:t>
            </a:r>
            <a:r>
              <a:rPr lang="ru-RU" sz="2000" dirty="0" err="1" smtClean="0"/>
              <a:t>Кутафина</a:t>
            </a:r>
            <a:r>
              <a:rPr lang="ru-RU" sz="2000" dirty="0" smtClean="0"/>
              <a:t>. - М. : Проспект, 2011. - 432 с.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1905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86124"/>
            <a:ext cx="2059910" cy="303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Прямоугольник 7"/>
          <p:cNvSpPr/>
          <p:nvPr/>
        </p:nvSpPr>
        <p:spPr>
          <a:xfrm>
            <a:off x="1214414" y="378619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1041</TotalTime>
  <Words>104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Новые поступления отдела гуманитарной литературы</vt:lpstr>
      <vt:lpstr>Слайд 2</vt:lpstr>
      <vt:lpstr>     63.3(2)я73 И 90 История России с древнейших времен до наших дней : учебник для абитуриентов, студентов, преподавателей / А. Н. Сахаров, А. Н. Боханов, В. А. Шестаков ; под ред. д.и.н., проф. чл.-кор РАН А.Н. Сахарова. - М. : Проспект, 2015. - 768 с.  63.3(2)я73 И 90 История России : учебник для абитуриентов, студентов вузов / А. С. Орлов [и др.] ; МГУ им. Ломоносова, ист. фак. - 2-е изд., перераб. и доп. - М. : Проспект, 2014. - 680 с. : цв.ил.        </vt:lpstr>
      <vt:lpstr>   63.3(2) П 12 Павленко Н. И. История России с древнейших времен до 1861 года : учебник / Н. И. Павленко, И. Л. Андреев, В. А. Федоров ; под ред. Н. И. Павленко ; Рекомендовано Мин-вом образования и науки. - 5-е изд., перераб. и доп. - М. : Юрайт, 2015. - 712 с. : карты. - (Бакалавр. Базовый курс).  63.3(2) К 43 Кириллов В.В. История России : учебное пособие / В. В. Кириллов; Рекомендовано Научно-метод. советом Мин-ва обр. и науки. - 6-е изд., перераб. и доп. - М. : Юрайт, 2015. - 665 с. - (Бакалавр. Академический курс).     </vt:lpstr>
      <vt:lpstr>63.3(2)я2 Ж 86 Жукова Л.В. История России в датах : справочник для абитуриентов, студентов, преподавателей / Л. В. Жукова, Л. А. Кацва. - М. : Проспект, 2015. - 320 с.  63.3(2)я73 И 90 История России в схемах : учебное пособие для абитуриентов, студентов вузов / А. С. Орлов [и др.] ; МГУ им. Ломоносова, ист. фак. - М. : Проспект, 2015. - 304 с. : табл.  63.3(2)я7 Х 91 Хрестоматия по история России : учебное пособие  для уч-ся средней школы, абитуриентов / А. С. Орлов [и др.] ; МГУ им. Ломоносова, ист. фак. - М. : Проспект, 2015. - 592 с.  </vt:lpstr>
      <vt:lpstr>Слайд 6</vt:lpstr>
      <vt:lpstr>  87я73 А 47 Алексеев П. В.  Философия : учебник / П. В. Алексеев, А. В. Панин ; МГУ им. Ломоносова. - 4-е изд., перераб. и доп. - М. : Проспект, 2015. - 592 с. - (Классический университетский учебник).   87 А 47 Алексеев П.В.  Власть. Философия. Наука :монография / П. В. Алексеев. - М. : Проспект, 2014. - 448 с. </vt:lpstr>
      <vt:lpstr>87я73 Г 93 Губин В. Д. Философия : учебник для абитуриентов, студентов, преподавателей вузов / В. Д. Губин. - М. : Проспект, 2014. - 336 с.  87я73 Р 17 Разин А.В.  Философия : учебное пособие для студентов вузов / А. Г. Спиркин ; МГУ им. Ломоносова, филос. фак., УМО. - 2-е изд., перераб. и доп. - М. : Проспект, 2015. - 496 с. - (Философский факультет МГУ).  </vt:lpstr>
      <vt:lpstr>  87 С 72 Спиркин А.Г.  Философия : учебник / А. Г. Спиркин ; Рекомендовано УМО. - 3-е изд., перераб. и доп. - М. : Юрайт, 2015. - 828 с. - (Бакалавр. Академический курс).    72я73 Б 94 Бучило Н.Ф.  История философии и науки : учебное пособие для аспирантов  / Н. Ф. Бучило, А. И. Исаев ; МОиН РФ, МГЮА им. О.Е. Кутафина. - М. : Проспект, 2011. - 432 с.     </vt:lpstr>
      <vt:lpstr>    88 С 81 Столяренко Л.Д. Психология и педагогика : учебник / Л. Д. Столяренко, В. Е. Столяренко ; Рекомендовано УМО. - 4-е изд., перераб. и доп. - М. : Юрайт, 2015. - 509 с. - (Бакалавр. Академический курс).       </vt:lpstr>
      <vt:lpstr>Слайд 11</vt:lpstr>
      <vt:lpstr>  Р2 А 44 Акунин Б.  Бох и шельма : повести / Б. Акунин. - М. : АСТ, 2015. - 302 с. : ил. - (История Российского государства).  Р2 В 27 Веллер М. Странник и его страна / М. Веллер. - М. : АСТ, 2015. - 511 с. : ил.  </vt:lpstr>
      <vt:lpstr>Р2 Т 52 Толстая Т. Невидимая дева / Т. Толстая ; ред. Е. Шубина. - М. : АСТ, 2015. - 471 с.  Р2 Т 52 Толстая Т. Легкие миры / Т. Толстая ; ред. Е. Шубина. - М. : АСТ, 2015. - 477 с.   Р2 С 79 Степнова М. Безбожный переулок : роман / М. Степнова ; ред. Е. Шубина. - М. : АСТ, 2015. - 382 с.     </vt:lpstr>
      <vt:lpstr>И(Пол.) В 55 Вишневский, Януш Леон.  Гранд : роман / Я. Л. Вишневский ; пер. с пол. М. Тогобецкой. - М. : АСТ, 2014. - 382 с.  И(Амер.) К 41 Кинг С.  Мистер Мерседес : роман / С. Кинг ; пер. с англ. В. Вербера. - М. : АСТ, 2015. - 479 с. - (Темная башня).   </vt:lpstr>
      <vt:lpstr> Уважаемые читатели!  Представленные издания можно получить в отделе гуманитарной литературы научной библиотеки ЧГМА. Наш адрес: ул. Балябина, 14.   </vt:lpstr>
    </vt:vector>
  </TitlesOfParts>
  <Company>CHGMA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поступления отдела гуманитарной литературы</dc:title>
  <dc:creator>balabina1</dc:creator>
  <cp:lastModifiedBy>balabina1</cp:lastModifiedBy>
  <cp:revision>108</cp:revision>
  <dcterms:created xsi:type="dcterms:W3CDTF">2015-09-09T03:22:08Z</dcterms:created>
  <dcterms:modified xsi:type="dcterms:W3CDTF">2015-12-04T04:41:04Z</dcterms:modified>
</cp:coreProperties>
</file>